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скосен и заоблен ъгъл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10" name="Свободна форм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форм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DFAE29-531E-474E-992B-8026BB66D7D5}" type="datetimeFigureOut">
              <a:rPr lang="bg-BG" smtClean="0"/>
              <a:pPr/>
              <a:t>27.4.2020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E9B1F6-98DC-4C3F-A0FA-EBA1FA461397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Свободна форм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Свободна форм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1 МАЙ </a:t>
            </a:r>
            <a:r>
              <a:rPr lang="en-US" dirty="0" smtClean="0"/>
              <a:t>- </a:t>
            </a:r>
            <a:r>
              <a:rPr lang="bg-BG" dirty="0" smtClean="0"/>
              <a:t>ДЕН НА ТРУДА 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Изготвила: Кристина Димова – учител ЦСОП – Бургас </a:t>
            </a:r>
            <a:endParaRPr lang="bg-B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Водопроводчик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Благодарение на тяхната усилена </a:t>
            </a:r>
            <a:r>
              <a:rPr lang="bg-BG" dirty="0" smtClean="0"/>
              <a:t>работа, </a:t>
            </a:r>
            <a:r>
              <a:rPr lang="bg-BG" dirty="0" smtClean="0"/>
              <a:t>ние имаме вода в домовете си. Когато имаме проблем с водата, за да го отстрани викаме водопроводчика. </a:t>
            </a:r>
            <a:endParaRPr lang="bg-BG" dirty="0"/>
          </a:p>
        </p:txBody>
      </p:sp>
      <p:pic>
        <p:nvPicPr>
          <p:cNvPr id="9218" name="Picture 2" descr="C:\Users\krisa\Desktop\plumbing-cours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00438"/>
            <a:ext cx="6500858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Електротехник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dirty="0" smtClean="0"/>
              <a:t>Т</a:t>
            </a:r>
            <a:r>
              <a:rPr lang="bg-BG" dirty="0" smtClean="0"/>
              <a:t>ози </a:t>
            </a:r>
            <a:r>
              <a:rPr lang="bg-BG" dirty="0" smtClean="0"/>
              <a:t>човек се занимава с електричество. А то е изключително важно за нас. Когато имаме проблем с него се обаждаме на електротехник. </a:t>
            </a:r>
            <a:endParaRPr lang="bg-BG" dirty="0"/>
          </a:p>
        </p:txBody>
      </p:sp>
      <p:pic>
        <p:nvPicPr>
          <p:cNvPr id="10242" name="Picture 2" descr="C:\Users\krisa\Desktop\electric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714752"/>
            <a:ext cx="5500726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Всички професии са важни!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g-BG" dirty="0" smtClean="0"/>
          </a:p>
          <a:p>
            <a:r>
              <a:rPr lang="bg-BG" dirty="0" smtClean="0"/>
              <a:t>Голяма част от професиите крият много рискове за здравето, но без тези професии, светът нямаше да е това, което е. </a:t>
            </a:r>
            <a:endParaRPr lang="bg-BG" dirty="0"/>
          </a:p>
        </p:txBody>
      </p:sp>
      <p:pic>
        <p:nvPicPr>
          <p:cNvPr id="11266" name="Picture 2" descr="C:\Users\krisa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643314"/>
            <a:ext cx="7786742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Всички професии са важни!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    Всеки с труда си помага на обществото! </a:t>
            </a:r>
          </a:p>
          <a:p>
            <a:r>
              <a:rPr lang="bg-BG" dirty="0" smtClean="0"/>
              <a:t>ЦЕНИ ВСЕКИ ПОЛОЖЕН ТРУД!</a:t>
            </a:r>
          </a:p>
          <a:p>
            <a:r>
              <a:rPr lang="bg-BG" dirty="0" smtClean="0"/>
              <a:t>ЦЕНИ ВСЯКА ПРОФЕСИЯ! ЧЕСТИТ ПРАЗНИК!</a:t>
            </a:r>
            <a:endParaRPr lang="bg-BG" dirty="0"/>
          </a:p>
        </p:txBody>
      </p:sp>
      <p:pic>
        <p:nvPicPr>
          <p:cNvPr id="12290" name="Picture 2" descr="C:\Users\krisa\Desktop\1663230_48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357562"/>
            <a:ext cx="4857784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Какво трябва да знаем за празника?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Началото на празника се поставя през далечната 1886г. в САЩ след мащабна национална стачка. </a:t>
            </a:r>
            <a:endParaRPr lang="bg-BG" dirty="0"/>
          </a:p>
        </p:txBody>
      </p:sp>
      <p:pic>
        <p:nvPicPr>
          <p:cNvPr id="5" name="Picture 3" descr="C:\Users\krisa\Desktop\18155888_1345268878885336_5235532833517685447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71810"/>
            <a:ext cx="7358114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знаем за празника?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1 май е национален празник за България. </a:t>
            </a:r>
          </a:p>
          <a:p>
            <a:r>
              <a:rPr lang="bg-BG" dirty="0" smtClean="0"/>
              <a:t>Тогава се почита делото на всички работещи хора. </a:t>
            </a:r>
            <a:endParaRPr lang="bg-BG" dirty="0"/>
          </a:p>
        </p:txBody>
      </p:sp>
      <p:pic>
        <p:nvPicPr>
          <p:cNvPr id="1026" name="Picture 2" descr="C:\Users\krisa\Desktop\Parvi-ma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8255001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Защо е важно да работим?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Всички сме чували за българската народна мъдрост, която гласи: “Който не работи, не трябва да яде!” </a:t>
            </a:r>
            <a:endParaRPr lang="bg-BG" dirty="0"/>
          </a:p>
        </p:txBody>
      </p:sp>
      <p:pic>
        <p:nvPicPr>
          <p:cNvPr id="3074" name="Picture 2" descr="C:\Users\krisa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00438"/>
            <a:ext cx="2857520" cy="2676525"/>
          </a:xfrm>
          <a:prstGeom prst="rect">
            <a:avLst/>
          </a:prstGeom>
          <a:noFill/>
        </p:spPr>
      </p:pic>
      <p:pic>
        <p:nvPicPr>
          <p:cNvPr id="3075" name="Picture 3" descr="C:\Users\krisa\Desktop\Tale-Introduc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500437"/>
            <a:ext cx="2857520" cy="271464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Защо са важни различните професии?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Лекар и медицински специалисти– грижат се за здравето на хората, лекува ги, когато са болни. </a:t>
            </a:r>
            <a:endParaRPr lang="bg-BG" dirty="0"/>
          </a:p>
        </p:txBody>
      </p:sp>
      <p:pic>
        <p:nvPicPr>
          <p:cNvPr id="4098" name="Picture 2" descr="C:\Users\krisa\Desktop\lek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2262" y="2786057"/>
            <a:ext cx="5408629" cy="37274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Полицай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Полицаите следят за спазването на законите, когато ги нарушаваме,може да бъдем арестувани и съдени.  </a:t>
            </a:r>
            <a:endParaRPr lang="bg-BG" dirty="0"/>
          </a:p>
        </p:txBody>
      </p:sp>
      <p:pic>
        <p:nvPicPr>
          <p:cNvPr id="5125" name="Picture 5" descr="C:\Users\krisa\Desktop\95cad3d856e6421a8cfecb2e4d7518d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143248"/>
            <a:ext cx="6367460" cy="35004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Пожарникар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Когато някъде възникне пожар, те са там, за да го загасят, рискуват живота си, за да опазят чуждия. </a:t>
            </a:r>
            <a:endParaRPr lang="bg-BG" dirty="0"/>
          </a:p>
        </p:txBody>
      </p:sp>
      <p:pic>
        <p:nvPicPr>
          <p:cNvPr id="6146" name="Picture 2" descr="C:\Users\krisa\Desktop\d024c6d7cf72ead0ba6a4086899ebe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496"/>
            <a:ext cx="6767536" cy="36433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Учител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Благодарение на учителите си се учим да четем, пишем, те ни помагат да опознаем света по – добре. </a:t>
            </a:r>
            <a:endParaRPr lang="bg-BG" dirty="0"/>
          </a:p>
        </p:txBody>
      </p:sp>
      <p:pic>
        <p:nvPicPr>
          <p:cNvPr id="7170" name="Picture 2" descr="C:\Users\krisa\Desktop\uchiteli-regulac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143248"/>
            <a:ext cx="7620000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Строител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Строителите са построили нашите домове, благодарение на техния усилен труд, ние имаме къде да живеем. </a:t>
            </a:r>
            <a:endParaRPr lang="bg-BG" dirty="0"/>
          </a:p>
        </p:txBody>
      </p:sp>
      <p:pic>
        <p:nvPicPr>
          <p:cNvPr id="8194" name="Picture 2" descr="C:\Users\krisa\Desktop\768x432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3135311"/>
            <a:ext cx="6786610" cy="34369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303</Words>
  <Application>Microsoft Office PowerPoint</Application>
  <PresentationFormat>Презентация на цял екран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Поток</vt:lpstr>
      <vt:lpstr>1 МАЙ - ДЕН НА ТРУДА </vt:lpstr>
      <vt:lpstr>Какво трябва да знаем за празника?</vt:lpstr>
      <vt:lpstr>Какво знаем за празника? </vt:lpstr>
      <vt:lpstr>Защо е важно да работим?</vt:lpstr>
      <vt:lpstr>Защо са важни различните професии?</vt:lpstr>
      <vt:lpstr>Полицай </vt:lpstr>
      <vt:lpstr>Пожарникар </vt:lpstr>
      <vt:lpstr>Учител </vt:lpstr>
      <vt:lpstr>Строител</vt:lpstr>
      <vt:lpstr>Водопроводчик </vt:lpstr>
      <vt:lpstr>Електротехник </vt:lpstr>
      <vt:lpstr>Всички професии са важни! </vt:lpstr>
      <vt:lpstr>Всички професии са важни!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МАЙ ДЕН НА ТРУДА </dc:title>
  <dc:creator>krisa</dc:creator>
  <cp:lastModifiedBy>krisa</cp:lastModifiedBy>
  <cp:revision>4</cp:revision>
  <dcterms:created xsi:type="dcterms:W3CDTF">2020-04-24T10:35:17Z</dcterms:created>
  <dcterms:modified xsi:type="dcterms:W3CDTF">2020-04-27T05:52:59Z</dcterms:modified>
</cp:coreProperties>
</file>